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4"/>
  </p:handout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95" r:id="rId23"/>
    <p:sldId id="276" r:id="rId24"/>
    <p:sldId id="277" r:id="rId25"/>
    <p:sldId id="280" r:id="rId26"/>
    <p:sldId id="278" r:id="rId27"/>
    <p:sldId id="279" r:id="rId28"/>
    <p:sldId id="281" r:id="rId29"/>
    <p:sldId id="282" r:id="rId30"/>
    <p:sldId id="283" r:id="rId31"/>
    <p:sldId id="284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4DD3-14C0-4E07-997B-D9D011446CF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AD64A-A1F5-4288-AE85-768BBE447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Small Group Projects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Learning to Speak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Speaking to Learn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An Effective Atmosphere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Small Group Communication Skills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Definitions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-3-30 people (depends on function)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-Share a common task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-Communicate face to face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-Interact with and influence one another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-Membership may be assigned or self-selected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Small Groups Are Systems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Members play roles in system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One member plays many roles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Roles overlap</a:t>
            </a: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Small Groups Are Systems</a:t>
            </a: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Formal/Informal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Task/Maintenance/Procedure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Small Group Communications Skills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Task Roles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Record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Report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Research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Clarify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Initiate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Coordinate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Devil’s Advocate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Task Specific Roles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Maintenance Roles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Support/Encourage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Relieve tension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Expedite communication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Monitor and manage conflicts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Procedural Roles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Arrange/Call meetings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Communicate with members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Provide copies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Arrange space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Create/Monitor agenda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Create/Monitor member and group tasks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Dysfunctional Roles</a:t>
            </a:r>
          </a:p>
          <a:p>
            <a:pPr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Controller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Distracter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Blocker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Cynic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Ghost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Inherent Problems</a:t>
            </a:r>
          </a:p>
          <a:p>
            <a:pPr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Time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Conflict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Evaluation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Teaching Oral Communication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Solving Inherent Problems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Time</a:t>
            </a: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In Small Group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Discussion of expectations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Topic management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Use of agendas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Final review of time and tasks for next meeting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Solving Inherent Problems</a:t>
            </a:r>
          </a:p>
          <a:p>
            <a:pPr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Problem-Solving Agendas</a:t>
            </a:r>
          </a:p>
          <a:p>
            <a:pPr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Conflict Management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Solving Inherent Problems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Conflict Management</a:t>
            </a:r>
          </a:p>
          <a:p>
            <a:pPr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Procedural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Substantive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Personal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Dysfunctional Roles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Solving Inherent Problems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Conflict Management</a:t>
            </a: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Procedural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Usually minor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Address it directly in meeting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Solving Inherent Problems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Conflict Management</a:t>
            </a: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Substantive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How important is the disagreement?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How strongly do members feel?</a:t>
            </a: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Solving Inherent Problems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Conflict Management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Substantive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Resolution can be forced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Imposed by leader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Direct compromise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Vote</a:t>
            </a: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2578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Solving Inherent Problems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Conflict Management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Substantive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Resolution can come from consensus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Make conflict clear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Discuss both sides respectfully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Focus on specific issue/listen actively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Summarize strengths of each argument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Look for common ground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Take a break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Solving Inherent Problems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Conflict Management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Interpersonal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Encourage individuals to: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Sleep on it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Check with 3</a:t>
            </a:r>
            <a:r>
              <a:rPr lang="en-US" sz="2400" baseline="30000" dirty="0" smtClean="0">
                <a:solidFill>
                  <a:srgbClr val="0070C0"/>
                </a:solidFill>
              </a:rPr>
              <a:t>rd</a:t>
            </a:r>
            <a:r>
              <a:rPr lang="en-US" sz="2400" dirty="0" smtClean="0">
                <a:solidFill>
                  <a:srgbClr val="0070C0"/>
                </a:solidFill>
              </a:rPr>
              <a:t> person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Define/identify/state specific conflict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Identify exactly what outcome he/she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	wants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Work for good outcome and let it go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Solving Inherent Problems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Conflict Management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Dysfunctional Members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Identify specific role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Most common are controller, blocker, ghost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Teaching Oral Communication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-Establish effective atmosphere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Controller/Blocker:</a:t>
            </a: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-Wait for pause then state your opinion or ask for opinion of others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-If interrupted – “Wait, let me finish…”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-”I’m concerned we’re running out of time and we haven’t heard from everyone.”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-”Ok.  I think we get it.  What does everybody else think?”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-”I thought we’d already discussed this.  Does anyone else feel the need to talk about it again?”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Small Group Communication Skills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Ghost:</a:t>
            </a: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Identify and address reasons: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Anxious or shy – Encourage and support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Irresponsible or lazy -  Confront without venting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	“We’re all getting graded on this.  We’re all evaluating one another.  We all need to do the work.”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Assigning Group Projects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Group Assignments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-Focus on specific skills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Group Assignments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-Focus on specific skills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-Integrate skills with class content and time limitations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Group Assignments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-Focus on specific skills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-Integrate skills with class content and time limitations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-Make product meaningful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Group Assignments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-Focus on specific skills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-Integrate skills with class content and time limitations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-Make product meaningful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-Ask for focused and coherent product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Group Assignments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-Focus on specific skills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-Integrate skills with class content and time limitations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-Make product meaningful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-Ask for focused and coherent product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-Include substantial written component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Group Assignments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-Focus on specific skills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-Integrate skills with class content and time limitations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-Make product meaningful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-Ask for focused and coherent product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-Include substantial written component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-Ask for student evaluations of themselves and the group experience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Group Assignments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Simple Tasks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-Generate and support arguments and counter-arguments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-Draw up lists of similarities and differences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-List items from experience/observation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-Respond to writing or reading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-Generate list of ideas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-Generate list of questions about reading/assignment and identify most important ones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-Make categories and populate them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-Find evidence for conclusion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-Diagnose/Analyze problem</a:t>
            </a:r>
          </a:p>
          <a:p>
            <a:pPr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Teaching Oral Communication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-Establish effective atmosphere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-Teach specific skills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Project Evaluation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Project Evaluation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-What you don’t evaluate, they don’t see as important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Project Evaluation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-What you don’t evaluate, they don’t see as important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-Evaluation is </a:t>
            </a:r>
            <a:r>
              <a:rPr lang="en-US" smtClean="0">
                <a:solidFill>
                  <a:srgbClr val="0070C0"/>
                </a:solidFill>
              </a:rPr>
              <a:t>strategic communication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Teaching Oral Communication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-Establish effective atmosphere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-Teach specific skills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-Low risk opportunities to practice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Teaching Oral Communication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-Establish effective atmosphere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-Teach specific skills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-Low risk opportunities to practice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-Assignments integrate skills with content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Teaching Oral Communication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-Establish effective atmosphere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-Teach specific skills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-Low risk opportunities to practice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-Assignments integrate skills with content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-Make assignments and grading criteria explicit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Teaching Oral Communication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-Establish effective atmosphere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-Teach specific skills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-Low risk opportunities to practice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-Assignments integrate skills with content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-Make assignments and grading criteria explicit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-Offer effective, concrete feedback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Teaching Oral Communication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-Establish effective atmosphere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-Teach specific skills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-Low risk opportunities to practice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-Assignments integrate skills with content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-Make assignments and grading criteria explicit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-Offer effective, concrete feedback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-Repeat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1437</TotalTime>
  <Words>819</Words>
  <Application>Microsoft Office PowerPoint</Application>
  <PresentationFormat>On-screen Show (4:3)</PresentationFormat>
  <Paragraphs>254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Aspect</vt:lpstr>
      <vt:lpstr>Small Group Projects</vt:lpstr>
      <vt:lpstr>Teaching Oral Communication</vt:lpstr>
      <vt:lpstr>Teaching Oral Communication</vt:lpstr>
      <vt:lpstr>Teaching Oral Communication</vt:lpstr>
      <vt:lpstr>Teaching Oral Communication</vt:lpstr>
      <vt:lpstr>Teaching Oral Communication</vt:lpstr>
      <vt:lpstr>Teaching Oral Communication</vt:lpstr>
      <vt:lpstr>Teaching Oral Communication</vt:lpstr>
      <vt:lpstr>Teaching Oral Communication</vt:lpstr>
      <vt:lpstr>An Effective Atmosphere</vt:lpstr>
      <vt:lpstr>Small Group Communication Skills</vt:lpstr>
      <vt:lpstr>Small Group Communication Skills</vt:lpstr>
      <vt:lpstr>Small Group Communication Skills</vt:lpstr>
      <vt:lpstr>Small Group Communication Skills</vt:lpstr>
      <vt:lpstr>Small Group Communications Skills</vt:lpstr>
      <vt:lpstr>Small Group Communication Skills</vt:lpstr>
      <vt:lpstr>Small Group Communication Skills</vt:lpstr>
      <vt:lpstr>Small Group Communication Skills</vt:lpstr>
      <vt:lpstr>Small Group Communication Skills</vt:lpstr>
      <vt:lpstr>Small Group Communication Skills</vt:lpstr>
      <vt:lpstr>Small Group Communication Skills</vt:lpstr>
      <vt:lpstr>Conflict Management</vt:lpstr>
      <vt:lpstr>Small Group Communication Skills</vt:lpstr>
      <vt:lpstr>Small Group Communication Skills</vt:lpstr>
      <vt:lpstr>Small Group Communication Skills</vt:lpstr>
      <vt:lpstr>Small Group Communication Skills</vt:lpstr>
      <vt:lpstr>Small Group Communication Skills</vt:lpstr>
      <vt:lpstr>Small Group Communication Skills</vt:lpstr>
      <vt:lpstr>Small Group Communication Skills</vt:lpstr>
      <vt:lpstr>Small Group Communication Skills</vt:lpstr>
      <vt:lpstr>Small Group Communication Skills</vt:lpstr>
      <vt:lpstr>Assigning Group Projects</vt:lpstr>
      <vt:lpstr>Group Assignments</vt:lpstr>
      <vt:lpstr>Group Assignments</vt:lpstr>
      <vt:lpstr>Group Assignments</vt:lpstr>
      <vt:lpstr>Group Assignments</vt:lpstr>
      <vt:lpstr>Group Assignments</vt:lpstr>
      <vt:lpstr>Group Assignments</vt:lpstr>
      <vt:lpstr>Group Assignments</vt:lpstr>
      <vt:lpstr>Project Evaluation</vt:lpstr>
      <vt:lpstr>Project Evaluation</vt:lpstr>
      <vt:lpstr>Project Evaluation</vt:lpstr>
    </vt:vector>
  </TitlesOfParts>
  <Company>Roanoke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Group Projects</dc:title>
  <dc:creator>emalbon</dc:creator>
  <cp:lastModifiedBy>Joseph Q. Boswell</cp:lastModifiedBy>
  <cp:revision>22</cp:revision>
  <dcterms:created xsi:type="dcterms:W3CDTF">2009-04-01T14:39:25Z</dcterms:created>
  <dcterms:modified xsi:type="dcterms:W3CDTF">2010-06-21T18:52:00Z</dcterms:modified>
</cp:coreProperties>
</file>