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64" r:id="rId6"/>
    <p:sldId id="258" r:id="rId7"/>
    <p:sldId id="259" r:id="rId8"/>
    <p:sldId id="260" r:id="rId9"/>
    <p:sldId id="261" r:id="rId10"/>
    <p:sldId id="265" r:id="rId11"/>
    <p:sldId id="262" r:id="rId12"/>
    <p:sldId id="266" r:id="rId13"/>
    <p:sldId id="26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3559A24-27BC-42AA-A567-F3E9545D707B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7255-4883-445D-BE25-5B435FCA53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tanley@roanok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Assessments</a:t>
            </a:r>
            <a:br>
              <a:rPr lang="en-US" dirty="0" smtClean="0"/>
            </a:br>
            <a:r>
              <a:rPr lang="en-US" dirty="0" smtClean="0"/>
              <a:t> Using Inquire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70091"/>
            <a:ext cx="4655297" cy="1128495"/>
          </a:xfrm>
        </p:spPr>
        <p:txBody>
          <a:bodyPr>
            <a:normAutofit/>
          </a:bodyPr>
          <a:lstStyle/>
          <a:p>
            <a:r>
              <a:rPr lang="en-US" dirty="0" smtClean="0"/>
              <a:t>Christine S. Stanley</a:t>
            </a:r>
          </a:p>
          <a:p>
            <a:r>
              <a:rPr lang="en-US" dirty="0" smtClean="0">
                <a:hlinkClick r:id="rId2"/>
              </a:rPr>
              <a:t>cstanley@roanoke.edu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7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grading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295400"/>
            <a:ext cx="5511800" cy="5029200"/>
          </a:xfrm>
        </p:spPr>
      </p:pic>
    </p:spTree>
    <p:extLst>
      <p:ext uri="{BB962C8B-B14F-4D97-AF65-F5344CB8AC3E}">
        <p14:creationId xmlns:p14="http://schemas.microsoft.com/office/powerpoint/2010/main" val="37899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the grades to the Inquire </a:t>
            </a:r>
            <a:br>
              <a:rPr lang="en-US" dirty="0" smtClean="0"/>
            </a:br>
            <a:r>
              <a:rPr lang="en-US" dirty="0" smtClean="0"/>
              <a:t>grade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43000"/>
            <a:ext cx="5495925" cy="5638800"/>
          </a:xfrm>
        </p:spPr>
      </p:pic>
    </p:spTree>
    <p:extLst>
      <p:ext uri="{BB962C8B-B14F-4D97-AF65-F5344CB8AC3E}">
        <p14:creationId xmlns:p14="http://schemas.microsoft.com/office/powerpoint/2010/main" val="255768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028" y="959716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Start small… create a short quiz.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can test in </a:t>
            </a:r>
            <a:r>
              <a:rPr lang="en-US" dirty="0"/>
              <a:t>a</a:t>
            </a:r>
            <a:r>
              <a:rPr lang="en-US" dirty="0" smtClean="0"/>
              <a:t> lab or the classroom.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Laptops can be checked out from the library  (3 day or 3 hour loan periods)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 best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028" y="959716"/>
            <a:ext cx="4658735" cy="50776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Use FIREFOX  and turn off pops-up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a password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 a couple of paper copies just in case there is a problem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 feedback (in settings) once you have graded all sections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 students scrap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luck!  Please come see me in you have any questions (Lucas 108/378-5196)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6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online assessments?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028" y="959716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Students are able to receive “immediate feedback” with a report summary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Easier grading with the ability to link the grade with the Inquire grade book</a:t>
            </a:r>
          </a:p>
          <a:p>
            <a:pPr marL="0" indent="0">
              <a:buNone/>
            </a:pPr>
            <a:r>
              <a:rPr lang="en-US" sz="2400" dirty="0" smtClean="0"/>
              <a:t>Inquire provides an item analysis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Use less paper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9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an online assessment?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943600" cy="60198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5715000" y="38862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8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create an online assessment?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295400"/>
            <a:ext cx="5588000" cy="5257800"/>
          </a:xfrm>
        </p:spPr>
      </p:pic>
    </p:spTree>
    <p:extLst>
      <p:ext uri="{BB962C8B-B14F-4D97-AF65-F5344CB8AC3E}">
        <p14:creationId xmlns:p14="http://schemas.microsoft.com/office/powerpoint/2010/main" val="38100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in Inquire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5562600" cy="5410200"/>
          </a:xfrm>
        </p:spPr>
      </p:pic>
    </p:spTree>
    <p:extLst>
      <p:ext uri="{BB962C8B-B14F-4D97-AF65-F5344CB8AC3E}">
        <p14:creationId xmlns:p14="http://schemas.microsoft.com/office/powerpoint/2010/main" val="234090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90600"/>
            <a:ext cx="5715000" cy="5867400"/>
          </a:xfrm>
        </p:spPr>
      </p:pic>
    </p:spTree>
    <p:extLst>
      <p:ext uri="{BB962C8B-B14F-4D97-AF65-F5344CB8AC3E}">
        <p14:creationId xmlns:p14="http://schemas.microsoft.com/office/powerpoint/2010/main" val="75952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ample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31" y="1074556"/>
            <a:ext cx="4657725" cy="5173843"/>
          </a:xfrm>
        </p:spPr>
      </p:pic>
    </p:spTree>
    <p:extLst>
      <p:ext uri="{BB962C8B-B14F-4D97-AF65-F5344CB8AC3E}">
        <p14:creationId xmlns:p14="http://schemas.microsoft.com/office/powerpoint/2010/main" val="407770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81000"/>
            <a:ext cx="4657725" cy="6324600"/>
          </a:xfrm>
        </p:spPr>
      </p:pic>
    </p:spTree>
    <p:extLst>
      <p:ext uri="{BB962C8B-B14F-4D97-AF65-F5344CB8AC3E}">
        <p14:creationId xmlns:p14="http://schemas.microsoft.com/office/powerpoint/2010/main" val="363034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an online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58" y="1004684"/>
            <a:ext cx="5664242" cy="5700915"/>
          </a:xfrm>
        </p:spPr>
      </p:pic>
    </p:spTree>
    <p:extLst>
      <p:ext uri="{BB962C8B-B14F-4D97-AF65-F5344CB8AC3E}">
        <p14:creationId xmlns:p14="http://schemas.microsoft.com/office/powerpoint/2010/main" val="392088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66</TotalTime>
  <Words>179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Online Assessments  Using Inquire</vt:lpstr>
      <vt:lpstr>Why use online assessments?</vt:lpstr>
      <vt:lpstr>How to create an online assessment?</vt:lpstr>
      <vt:lpstr>How to create an online assessment?</vt:lpstr>
      <vt:lpstr>Settings in Inquire</vt:lpstr>
      <vt:lpstr>Types of questions</vt:lpstr>
      <vt:lpstr> Sample questions</vt:lpstr>
      <vt:lpstr>Sample questions</vt:lpstr>
      <vt:lpstr>Grading an online assessment</vt:lpstr>
      <vt:lpstr>Manual grading</vt:lpstr>
      <vt:lpstr>Linking the grades to the Inquire  grade book</vt:lpstr>
      <vt:lpstr>Getting started…</vt:lpstr>
      <vt:lpstr>For  best results</vt:lpstr>
    </vt:vector>
  </TitlesOfParts>
  <Company>Roanoke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Assessments  Using Inquire</dc:title>
  <dc:creator>cstanley</dc:creator>
  <cp:lastModifiedBy>cstanley</cp:lastModifiedBy>
  <cp:revision>9</cp:revision>
  <cp:lastPrinted>2011-11-05T20:12:36Z</cp:lastPrinted>
  <dcterms:created xsi:type="dcterms:W3CDTF">2011-11-05T19:32:43Z</dcterms:created>
  <dcterms:modified xsi:type="dcterms:W3CDTF">2012-03-16T17:55:49Z</dcterms:modified>
</cp:coreProperties>
</file>